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7" r:id="rId3"/>
    <p:sldId id="276" r:id="rId4"/>
    <p:sldId id="271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82" r:id="rId16"/>
    <p:sldId id="267" r:id="rId17"/>
    <p:sldId id="270" r:id="rId18"/>
    <p:sldId id="280" r:id="rId19"/>
    <p:sldId id="272" r:id="rId20"/>
    <p:sldId id="268" r:id="rId21"/>
    <p:sldId id="269" r:id="rId22"/>
    <p:sldId id="279" r:id="rId23"/>
    <p:sldId id="273" r:id="rId24"/>
    <p:sldId id="274" r:id="rId25"/>
    <p:sldId id="275" r:id="rId26"/>
    <p:sldId id="278" r:id="rId27"/>
    <p:sldId id="281" r:id="rId28"/>
    <p:sldId id="288" r:id="rId29"/>
    <p:sldId id="287" r:id="rId30"/>
    <p:sldId id="283" r:id="rId31"/>
    <p:sldId id="284" r:id="rId32"/>
    <p:sldId id="285" r:id="rId33"/>
    <p:sldId id="286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52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232C-D55B-4009-A4BC-638FCBEDDE62}" type="datetimeFigureOut">
              <a:rPr kumimoji="1" lang="ja-JP" altLang="en-US" smtClean="0"/>
              <a:t>2026/4/21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7B9D0-3A8A-47C4-9AA1-35664D9958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4383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232C-D55B-4009-A4BC-638FCBEDDE62}" type="datetimeFigureOut">
              <a:rPr kumimoji="1" lang="ja-JP" altLang="en-US" smtClean="0"/>
              <a:t>2026/4/21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7B9D0-3A8A-47C4-9AA1-35664D9958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417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232C-D55B-4009-A4BC-638FCBEDDE62}" type="datetimeFigureOut">
              <a:rPr kumimoji="1" lang="ja-JP" altLang="en-US" smtClean="0"/>
              <a:t>2026/4/21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7B9D0-3A8A-47C4-9AA1-35664D9958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0942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232C-D55B-4009-A4BC-638FCBEDDE62}" type="datetimeFigureOut">
              <a:rPr kumimoji="1" lang="ja-JP" altLang="en-US" smtClean="0"/>
              <a:t>2026/4/21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7B9D0-3A8A-47C4-9AA1-35664D9958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4807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232C-D55B-4009-A4BC-638FCBEDDE62}" type="datetimeFigureOut">
              <a:rPr kumimoji="1" lang="ja-JP" altLang="en-US" smtClean="0"/>
              <a:t>2026/4/21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7B9D0-3A8A-47C4-9AA1-35664D9958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590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232C-D55B-4009-A4BC-638FCBEDDE62}" type="datetimeFigureOut">
              <a:rPr kumimoji="1" lang="ja-JP" altLang="en-US" smtClean="0"/>
              <a:t>2026/4/21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7B9D0-3A8A-47C4-9AA1-35664D9958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3170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232C-D55B-4009-A4BC-638FCBEDDE62}" type="datetimeFigureOut">
              <a:rPr kumimoji="1" lang="ja-JP" altLang="en-US" smtClean="0"/>
              <a:t>2026/4/21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7B9D0-3A8A-47C4-9AA1-35664D9958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7580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232C-D55B-4009-A4BC-638FCBEDDE62}" type="datetimeFigureOut">
              <a:rPr kumimoji="1" lang="ja-JP" altLang="en-US" smtClean="0"/>
              <a:t>2026/4/21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7B9D0-3A8A-47C4-9AA1-35664D9958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2826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232C-D55B-4009-A4BC-638FCBEDDE62}" type="datetimeFigureOut">
              <a:rPr kumimoji="1" lang="ja-JP" altLang="en-US" smtClean="0"/>
              <a:t>2026/4/21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7B9D0-3A8A-47C4-9AA1-35664D9958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0147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232C-D55B-4009-A4BC-638FCBEDDE62}" type="datetimeFigureOut">
              <a:rPr kumimoji="1" lang="ja-JP" altLang="en-US" smtClean="0"/>
              <a:t>2026/4/21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7B9D0-3A8A-47C4-9AA1-35664D9958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3456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232C-D55B-4009-A4BC-638FCBEDDE62}" type="datetimeFigureOut">
              <a:rPr kumimoji="1" lang="ja-JP" altLang="en-US" smtClean="0"/>
              <a:t>2026/4/21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7B9D0-3A8A-47C4-9AA1-35664D9958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2555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F232C-D55B-4009-A4BC-638FCBEDDE62}" type="datetimeFigureOut">
              <a:rPr kumimoji="1" lang="ja-JP" altLang="en-US" smtClean="0"/>
              <a:t>2026/4/21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7B9D0-3A8A-47C4-9AA1-35664D9958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9845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4EA0FE-AC5B-BA01-5985-B91809F9F2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001949"/>
          </a:xfrm>
        </p:spPr>
        <p:txBody>
          <a:bodyPr>
            <a:normAutofit/>
          </a:bodyPr>
          <a:lstStyle/>
          <a:p>
            <a:r>
              <a:rPr kumimoji="1" lang="ja-JP" altLang="en-US" sz="3200" dirty="0">
                <a:solidFill>
                  <a:srgbClr val="000066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メロディーハイム武蔵浦和プライムフィールド</a:t>
            </a:r>
            <a:br>
              <a:rPr kumimoji="1" lang="en-US" altLang="ja-JP" sz="3200" dirty="0">
                <a:solidFill>
                  <a:srgbClr val="000066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</a:br>
            <a:r>
              <a:rPr kumimoji="1" lang="ja-JP" altLang="en-US" sz="3200" dirty="0">
                <a:solidFill>
                  <a:srgbClr val="000066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大規模修繕前の劣化状況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64120CE-8803-C6B2-D96B-5395AC1F5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975587"/>
            <a:ext cx="9144000" cy="882413"/>
          </a:xfrm>
        </p:spPr>
        <p:txBody>
          <a:bodyPr/>
          <a:lstStyle/>
          <a:p>
            <a:r>
              <a:rPr kumimoji="1" lang="ja-JP" altLang="en-US" sz="2400" dirty="0">
                <a:solidFill>
                  <a:srgbClr val="000066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メロディーハイム武蔵浦和プライムフィールド</a:t>
            </a:r>
            <a:endParaRPr kumimoji="1" lang="en-US" altLang="ja-JP" sz="2400" dirty="0">
              <a:solidFill>
                <a:srgbClr val="000066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r>
              <a:rPr lang="ja-JP" altLang="en-US" dirty="0">
                <a:solidFill>
                  <a:srgbClr val="000066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管理組合</a:t>
            </a:r>
            <a:endParaRPr kumimoji="1" lang="ja-JP" altLang="en-US" dirty="0">
              <a:solidFill>
                <a:srgbClr val="000066"/>
              </a:solidFill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C91C5CE-3B9F-374C-25BB-18C50593FF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576" y="1108952"/>
            <a:ext cx="6054674" cy="486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84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E50232D-8501-3979-36AF-9DBCC18815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106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9EFBFC0-18CF-9447-E53D-83B2D8FC7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47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232297D-9EC1-0758-E2D8-15ED64654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708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EFE9262-4DFE-FECF-47BB-9664AD4FA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660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1C85455-A6E0-DE3D-02EB-FC2D1D91B8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526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0B6D9AE-DBC3-71B4-A630-09ADB6018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03748" y="803748"/>
            <a:ext cx="6429983" cy="482248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31CBFB1-39FB-84F8-07D2-60072282DE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01424" y="1382544"/>
            <a:ext cx="5768502" cy="432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84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E862B2E-C1A4-E3C7-1139-0F53DA12C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F361006-ED99-5AC3-6A0C-7D9DCA5A7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234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56CB987-4DB0-67ED-6530-F6F2EEFC8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33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52A0E60-F92A-45BB-955E-51EF5B74A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01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8298E63F-724D-14CE-5B2A-8F1E9BFA0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71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298C7BA-DB0F-AE3B-B3F8-970ABC3E29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724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ED48D59-3539-2C35-64D8-1DF825AD9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036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F68148B-3D95-30F9-30FE-8A481F781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697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54D9EB7-0FDA-1397-4988-C1ABEA6105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7216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C4F5A1D-8D3B-A485-2587-9798FC6187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789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64D9075-0A70-E1C1-9908-C512D169D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4553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97EC5FD-FFF1-FC26-AEDF-8A7A040267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5296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3E429D5-9F15-F245-EE63-C38C46430A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714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81D1D2F-4E2C-81FB-FFF4-7622A0EAD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61189" y="1145431"/>
            <a:ext cx="6089515" cy="456713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2E51E5B-D56B-7079-591F-EF3F346993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1033447-4784-16F4-36ED-04868DE610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277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76895545-AA9A-8310-2C03-D9854F790B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2804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3DEAA08-3563-CA83-454C-BD00B6BD3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94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80F5762-55BF-EF35-A11C-83CD086C9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1955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A24367F-30B9-4503-8F5D-82AB64A5D2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00188" y="1500187"/>
            <a:ext cx="6858000" cy="385762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900A6E6-7745-9467-3F83-13A5398792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92803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383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B6D3DB3-F732-4512-EAFE-59D1071733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86188" y="1519644"/>
            <a:ext cx="6858000" cy="385762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8D79D36-8B34-5E82-13AD-AFDC066A5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638"/>
            <a:ext cx="5286375" cy="396478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DC4AFD5-33C4-FBC2-2596-0541343D1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2673"/>
            <a:ext cx="5286375" cy="396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243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8F26299-3CF1-8AE0-4322-0FAF7B0DC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5010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D86775E-35B7-1500-9845-3D1BA8EFD0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550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E17F1A4-5F72-CE7F-CE65-15AE78562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498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4E65492-C6BD-CB07-CE44-9871CA849A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35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EC8CBA0-7734-0469-5BD5-1CDE9CBEC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049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CEACC5F-1439-1078-B8AC-7A4D83DDD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458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D68C28F-03D6-5C33-DB8A-1557D77EE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039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7AF70F6-6FB7-0872-380E-FD2AD6088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0950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73</TotalTime>
  <Words>16</Words>
  <Application>Microsoft Office PowerPoint</Application>
  <PresentationFormat>画面に合わせる (4:3)</PresentationFormat>
  <Paragraphs>3</Paragraphs>
  <Slides>33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33</vt:i4>
      </vt:variant>
    </vt:vector>
  </HeadingPairs>
  <TitlesOfParts>
    <vt:vector size="38" baseType="lpstr">
      <vt:lpstr>HGS創英角ｺﾞｼｯｸUB</vt:lpstr>
      <vt:lpstr>Arial</vt:lpstr>
      <vt:lpstr>Calibri</vt:lpstr>
      <vt:lpstr>Calibri Light</vt:lpstr>
      <vt:lpstr>Office テーマ</vt:lpstr>
      <vt:lpstr>メロディーハイム武蔵浦和プライムフィールド 大規模修繕前の劣化状況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メロディーハイム武蔵浦和プライムフィールド 大規模修繕前の劣化状況</dc:title>
  <dc:creator>若狹 良治</dc:creator>
  <cp:lastModifiedBy>若狹 良治</cp:lastModifiedBy>
  <cp:revision>1</cp:revision>
  <dcterms:created xsi:type="dcterms:W3CDTF">2026-04-21T10:43:10Z</dcterms:created>
  <dcterms:modified xsi:type="dcterms:W3CDTF">2026-04-21T11:56:43Z</dcterms:modified>
</cp:coreProperties>
</file>