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2" r:id="rId6"/>
    <p:sldId id="260" r:id="rId7"/>
    <p:sldId id="263" r:id="rId8"/>
    <p:sldId id="269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>
        <p:scale>
          <a:sx n="70" d="100"/>
          <a:sy n="70" d="100"/>
        </p:scale>
        <p:origin x="1790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98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92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460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10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29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96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29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15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01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40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81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E914-CA95-4FB6-902B-769416D9CB68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8FA19-8434-4455-BDF0-A1A553AC4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0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AE556C-E9BC-58A9-A5BE-1DCE4C557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BB9F484-0321-D26D-93FF-357A570B4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4572001" cy="3429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FFB4948-B20E-BB68-B42C-DDB3F84D6E2A}"/>
              </a:ext>
            </a:extLst>
          </p:cNvPr>
          <p:cNvSpPr txBox="1"/>
          <p:nvPr/>
        </p:nvSpPr>
        <p:spPr>
          <a:xfrm>
            <a:off x="-1" y="0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マンションにおける防災訓練風景（第１回）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8C14CA-E920-A903-3D7E-1E09C151A423}"/>
              </a:ext>
            </a:extLst>
          </p:cNvPr>
          <p:cNvSpPr txBox="1"/>
          <p:nvPr/>
        </p:nvSpPr>
        <p:spPr>
          <a:xfrm>
            <a:off x="387485" y="515925"/>
            <a:ext cx="8560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２０１１年５月２８日　駐車場・中庭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073285-EC8A-E39D-3819-7D609F7DE74D}"/>
              </a:ext>
            </a:extLst>
          </p:cNvPr>
          <p:cNvSpPr txBox="1"/>
          <p:nvPr/>
        </p:nvSpPr>
        <p:spPr>
          <a:xfrm>
            <a:off x="0" y="1072108"/>
            <a:ext cx="9144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0066"/>
                </a:solidFill>
              </a:rPr>
              <a:t>防災訓練について</a:t>
            </a:r>
          </a:p>
          <a:p>
            <a:r>
              <a:rPr kumimoji="1" lang="ja-JP" altLang="en-US" b="1" dirty="0">
                <a:solidFill>
                  <a:srgbClr val="000066"/>
                </a:solidFill>
              </a:rPr>
              <a:t>実施予定日：２０１１年５月２８日（土）１時から</a:t>
            </a:r>
          </a:p>
          <a:p>
            <a:r>
              <a:rPr kumimoji="1" lang="ja-JP" altLang="en-US" b="1" dirty="0">
                <a:solidFill>
                  <a:srgbClr val="000066"/>
                </a:solidFill>
              </a:rPr>
              <a:t>内　　　容：消防署は１２：３０に到着。</a:t>
            </a:r>
            <a:endParaRPr kumimoji="1" lang="en-US" altLang="ja-JP" b="1" dirty="0">
              <a:solidFill>
                <a:srgbClr val="000066"/>
              </a:solidFill>
            </a:endParaRPr>
          </a:p>
          <a:p>
            <a:r>
              <a:rPr kumimoji="1" lang="ja-JP" altLang="en-US" b="1" dirty="0">
                <a:solidFill>
                  <a:srgbClr val="000066"/>
                </a:solidFill>
              </a:rPr>
              <a:t>　　　　　　洗車場に駐車。駐車場番号１、２、３の方は出入りができなくなるので</a:t>
            </a:r>
            <a:br>
              <a:rPr kumimoji="1" lang="en-US" altLang="ja-JP" b="1" dirty="0">
                <a:solidFill>
                  <a:srgbClr val="000066"/>
                </a:solidFill>
              </a:rPr>
            </a:br>
            <a:r>
              <a:rPr kumimoji="1" lang="ja-JP" altLang="en-US" b="1" dirty="0">
                <a:solidFill>
                  <a:srgbClr val="000066"/>
                </a:solidFill>
              </a:rPr>
              <a:t>　　　　　　了解を頂きました。ご協力感謝申し上げます。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C682902-0612-ECB5-C077-1470E47BD3D6}"/>
              </a:ext>
            </a:extLst>
          </p:cNvPr>
          <p:cNvSpPr txBox="1"/>
          <p:nvPr/>
        </p:nvSpPr>
        <p:spPr>
          <a:xfrm>
            <a:off x="-1" y="258239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第</a:t>
            </a:r>
            <a:r>
              <a:rPr lang="ja-JP" altLang="en-US" sz="2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３</a:t>
            </a:r>
            <a:r>
              <a:rPr lang="ja-JP" altLang="ja-JP" sz="2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期</a:t>
            </a:r>
            <a:r>
              <a:rPr lang="en-US" altLang="ja-JP" sz="2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 </a:t>
            </a:r>
            <a:r>
              <a:rPr kumimoji="1" lang="zh-TW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管理組合</a:t>
            </a:r>
            <a:r>
              <a:rPr lang="ja-JP" altLang="ja-JP" sz="2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 理事会</a:t>
            </a:r>
            <a:r>
              <a:rPr lang="ja-JP" altLang="en-US" sz="2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　</a:t>
            </a:r>
            <a:r>
              <a:rPr kumimoji="1" lang="zh-TW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理事長</a:t>
            </a:r>
            <a:r>
              <a:rPr kumimoji="1" lang="en-US" altLang="zh-TW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</a:t>
            </a:r>
            <a:r>
              <a:rPr kumimoji="1" lang="zh-TW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若狭、副理事長</a:t>
            </a:r>
            <a:r>
              <a:rPr kumimoji="1" lang="en-US" altLang="zh-TW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</a:t>
            </a:r>
            <a:r>
              <a:rPr kumimoji="1" lang="ja-JP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田崎</a:t>
            </a:r>
            <a:r>
              <a:rPr kumimoji="1" lang="zh-TW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、書記</a:t>
            </a:r>
            <a:r>
              <a:rPr kumimoji="1" lang="en-US" altLang="zh-TW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</a:t>
            </a:r>
            <a:r>
              <a:rPr kumimoji="1" lang="ja-JP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石井、</a:t>
            </a:r>
            <a:br>
              <a:rPr kumimoji="1" lang="en-US" altLang="zh-TW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</a:br>
            <a:r>
              <a:rPr kumimoji="1" lang="ja-JP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　　　　　　　 　　 </a:t>
            </a:r>
            <a:r>
              <a:rPr kumimoji="1" lang="zh-TW" altLang="en-US" sz="22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防災</a:t>
            </a:r>
            <a:r>
              <a:rPr kumimoji="1" lang="en-US" altLang="zh-TW" sz="22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</a:t>
            </a:r>
            <a:r>
              <a:rPr kumimoji="1" lang="ja-JP" altLang="en-US" sz="22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木下</a:t>
            </a:r>
            <a:r>
              <a:rPr kumimoji="1" lang="zh-TW" altLang="en-US" sz="22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、</a:t>
            </a:r>
            <a:r>
              <a:rPr kumimoji="1" lang="zh-TW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会計</a:t>
            </a:r>
            <a:r>
              <a:rPr kumimoji="1" lang="en-US" altLang="zh-TW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</a:t>
            </a:r>
            <a:r>
              <a:rPr kumimoji="1" lang="ja-JP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平井</a:t>
            </a:r>
            <a:r>
              <a:rPr kumimoji="1" lang="zh-TW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、監事</a:t>
            </a:r>
            <a:r>
              <a:rPr kumimoji="1" lang="en-US" altLang="zh-TW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</a:t>
            </a:r>
            <a:r>
              <a:rPr kumimoji="1" lang="ja-JP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杉本</a:t>
            </a:r>
            <a:r>
              <a:rPr kumimoji="1" lang="zh-TW" altLang="en-US" sz="2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、</a:t>
            </a:r>
            <a:endParaRPr kumimoji="1" lang="en-US" altLang="zh-TW" sz="2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63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FC016FB-C1A0-399C-05B8-3261AF23F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5" y="1"/>
            <a:ext cx="4573835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80D7ECA-5B53-C6E6-07AB-38C26F3BA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3835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FC17CE-D4A4-5ACB-96D7-6B0BC2D42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5" y="3429000"/>
            <a:ext cx="4573835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D76B0A-2C4B-2DC2-A430-B6C271220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751"/>
            <a:ext cx="4570165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DF37DB-BE2A-F189-1423-8708D75DE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5" y="1"/>
            <a:ext cx="4573835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9D92AD-E399-839F-DA01-45FAB389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0165" cy="34262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2D4201-ED73-EB70-211B-D5BB8B916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249"/>
            <a:ext cx="4573835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6E8ECF7-C054-84DF-12B8-F405C6220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26" y="3426249"/>
            <a:ext cx="4577504" cy="343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69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DF4314-9C50-84B4-5466-74469BCB1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5" y="3429000"/>
            <a:ext cx="4573835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CFF947A-745C-51A5-7BB4-22DA8C67A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" y="0"/>
            <a:ext cx="4572001" cy="34276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6F015A1-84B0-98AC-32B4-94E8A51E3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5" y="0"/>
            <a:ext cx="4572001" cy="34276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0FA1624-0DE7-48BB-1559-11CD17442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0" y="3430375"/>
            <a:ext cx="4572001" cy="34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9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AE97C5-3B74-D546-62D2-E4D4FE401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1" y="0"/>
            <a:ext cx="3317788" cy="44260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38D577-9D14-D02A-31C1-20F8B975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4" y="1"/>
            <a:ext cx="4573835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63B0322-C493-DD5C-66CC-F7E7EF10B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5" y="3429000"/>
            <a:ext cx="4573835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174E8D1-C58F-206D-FBF6-35D5134A7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248"/>
            <a:ext cx="4570163" cy="34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7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A8D499E-564D-8DDD-45EA-A3AC5BF55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6D81F6-DF6E-A4F0-A5BE-FD5FF0D79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1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D2ABAC-0751-4779-4B18-5C7EBB7E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4572000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8268F1-8C5A-F2A1-80D3-969D4646E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9"/>
            <a:ext cx="45720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3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EA5711-27BA-029F-8256-90E0150A7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1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73950F1-C3D4-C590-F457-1873B48B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"/>
            <a:ext cx="4572001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1512A0E-6E80-9AA6-58B1-4316A6B82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4571998" cy="34289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245E968-E69F-D49B-7F12-1D529C070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9"/>
            <a:ext cx="45720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0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1D6D3F9-1D8F-BD18-206C-1FCE77FFE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F7C7579-7121-6E21-74F9-740D84118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07" y="3407114"/>
            <a:ext cx="4640094" cy="348007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A2561B1-0AE6-7BA1-9A39-1F5EF9E2A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1999" cy="342899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A298FB3-58DD-4E04-D929-2192E491A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C5AE142-DC3D-1956-A4E8-C4746EF8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"/>
            <a:ext cx="4572001" cy="3429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5B2C06C-4955-CE1F-3A38-B6BEBD16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7" y="3429000"/>
            <a:ext cx="4572001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2CC8AC0-963E-A4EC-DAF6-E62584E2B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"/>
            <a:ext cx="4571998" cy="342899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54F895F-0A36-F4F0-0920-282D09E52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3"/>
            <a:ext cx="4571995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5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884026A-0B5A-580E-FEF3-9BF1A94AF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1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6879181-1C3C-777A-13EB-57922ED3D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0"/>
            <a:ext cx="4572002" cy="342900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B8A5D14-0740-4941-04A0-DDECBB3E4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429000"/>
            <a:ext cx="4572000" cy="3429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ECE11E3-AE85-8C79-6545-80A166D2C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4" y="3428999"/>
            <a:ext cx="457200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FFB4948-B20E-BB68-B42C-DDB3F84D6E2A}"/>
              </a:ext>
            </a:extLst>
          </p:cNvPr>
          <p:cNvSpPr txBox="1"/>
          <p:nvPr/>
        </p:nvSpPr>
        <p:spPr>
          <a:xfrm>
            <a:off x="-1" y="0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マンションにおける防災訓練風景（第２回）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8C14CA-E920-A903-3D7E-1E09C151A423}"/>
              </a:ext>
            </a:extLst>
          </p:cNvPr>
          <p:cNvSpPr txBox="1"/>
          <p:nvPr/>
        </p:nvSpPr>
        <p:spPr>
          <a:xfrm>
            <a:off x="311285" y="953311"/>
            <a:ext cx="8560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２０１６年９月３日　駐車場・中庭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548228E-F35B-78BF-E108-7F5D2AD8C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7714"/>
            <a:ext cx="4572000" cy="34302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0E7466-D461-1B51-7F35-C2351353E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7714"/>
            <a:ext cx="4575550" cy="343028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58AB0F-7279-12C5-D0D2-1300A90BB258}"/>
              </a:ext>
            </a:extLst>
          </p:cNvPr>
          <p:cNvSpPr txBox="1"/>
          <p:nvPr/>
        </p:nvSpPr>
        <p:spPr>
          <a:xfrm>
            <a:off x="-1" y="1566153"/>
            <a:ext cx="9144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0066"/>
                </a:solidFill>
              </a:rPr>
              <a:t>防災訓練について</a:t>
            </a:r>
          </a:p>
          <a:p>
            <a:r>
              <a:rPr kumimoji="1" lang="ja-JP" altLang="en-US" b="1" dirty="0">
                <a:solidFill>
                  <a:srgbClr val="000066"/>
                </a:solidFill>
              </a:rPr>
              <a:t>実施予定日：２０１６年９月３日（土）１０～１２時（当日９時転向判断）　</a:t>
            </a:r>
          </a:p>
          <a:p>
            <a:r>
              <a:rPr kumimoji="1" lang="ja-JP" altLang="en-US" b="1" dirty="0">
                <a:solidFill>
                  <a:srgbClr val="000066"/>
                </a:solidFill>
              </a:rPr>
              <a:t>内　　　容：消防署への通報、避難誘導、消火訓練を行う予定です。</a:t>
            </a:r>
          </a:p>
          <a:p>
            <a:r>
              <a:rPr kumimoji="1" lang="ja-JP" altLang="en-US" b="1" dirty="0">
                <a:solidFill>
                  <a:srgbClr val="000066"/>
                </a:solidFill>
              </a:rPr>
              <a:t>　　　　　　当日は消防車だけでなく起振車（震度</a:t>
            </a:r>
            <a:r>
              <a:rPr kumimoji="1" lang="en-US" altLang="ja-JP" b="1" dirty="0">
                <a:solidFill>
                  <a:srgbClr val="000066"/>
                </a:solidFill>
              </a:rPr>
              <a:t>7</a:t>
            </a:r>
            <a:r>
              <a:rPr kumimoji="1" lang="ja-JP" altLang="en-US" b="1" dirty="0">
                <a:solidFill>
                  <a:srgbClr val="000066"/>
                </a:solidFill>
              </a:rPr>
              <a:t>を体験可）も配置します。</a:t>
            </a:r>
            <a:br>
              <a:rPr kumimoji="1" lang="en-US" altLang="ja-JP" b="1" dirty="0">
                <a:solidFill>
                  <a:srgbClr val="000066"/>
                </a:solidFill>
              </a:rPr>
            </a:br>
            <a:r>
              <a:rPr kumimoji="1" lang="ja-JP" altLang="en-US" b="1" dirty="0">
                <a:solidFill>
                  <a:srgbClr val="000066"/>
                </a:solidFill>
              </a:rPr>
              <a:t>　　　　　　人気のイベントで今回は運よく確保できました。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191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78B9C5A-5D8D-BF93-BF6A-95EC3AFE5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0" y="0"/>
            <a:ext cx="4795448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7FDB3C-44E9-90F4-FFAA-C2DE353D0212}"/>
              </a:ext>
            </a:extLst>
          </p:cNvPr>
          <p:cNvSpPr txBox="1"/>
          <p:nvPr/>
        </p:nvSpPr>
        <p:spPr>
          <a:xfrm>
            <a:off x="5453743" y="583870"/>
            <a:ext cx="36902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TW" sz="3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ja-JP" sz="3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第９期</a:t>
            </a:r>
            <a:r>
              <a:rPr lang="en-US" altLang="ja-JP" sz="3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 </a:t>
            </a:r>
            <a:r>
              <a:rPr kumimoji="1" lang="zh-TW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管理組合</a:t>
            </a:r>
            <a:br>
              <a:rPr kumimoji="1" lang="en-US" altLang="zh-TW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</a:br>
            <a:r>
              <a:rPr lang="ja-JP" altLang="ja-JP" sz="3200" b="1" dirty="0">
                <a:solidFill>
                  <a:srgbClr val="000066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Century" panose="02040604050505020304" pitchFamily="18" charset="0"/>
              </a:rPr>
              <a:t>理事会</a:t>
            </a:r>
            <a:endParaRPr lang="en-US" altLang="ja-JP" sz="3200" b="1" dirty="0">
              <a:solidFill>
                <a:srgbClr val="000066"/>
              </a:solidFill>
              <a:effectLst/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Century" panose="02040604050505020304" pitchFamily="18" charset="0"/>
            </a:endParaRPr>
          </a:p>
          <a:p>
            <a:endParaRPr kumimoji="1" lang="en-US" altLang="zh-TW" sz="3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zh-TW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理事長 若狭、</a:t>
            </a:r>
            <a:endParaRPr kumimoji="1" lang="en-US" altLang="zh-TW" sz="3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zh-TW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副理事長 木村、</a:t>
            </a:r>
            <a:endParaRPr kumimoji="1" lang="en-US" altLang="zh-TW" sz="3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zh-TW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書記 石川</a:t>
            </a:r>
            <a:endParaRPr kumimoji="1" lang="en-US" altLang="zh-TW" sz="3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zh-TW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会計 川端、</a:t>
            </a:r>
            <a:endParaRPr kumimoji="1" lang="en-US" altLang="zh-TW" sz="3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zh-TW" altLang="en-US" sz="32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防災 大西、</a:t>
            </a:r>
            <a:endParaRPr kumimoji="1" lang="en-US" altLang="zh-TW" sz="3200" dirty="0">
              <a:solidFill>
                <a:srgbClr val="0000CC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kumimoji="1" lang="zh-TW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監事 橋本、</a:t>
            </a:r>
            <a:endParaRPr kumimoji="1" lang="en-US" altLang="zh-TW" sz="32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99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900B6D-8A44-CCF4-6FF8-3197319B8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34276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AEF359F-DC47-D820-BBDB-26060E75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4"/>
            <a:ext cx="4572000" cy="34276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A67501D-7F50-C801-A889-02E7095F3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2"/>
            <a:ext cx="4571999" cy="34276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D2126F-390F-9B44-BB5E-AFEA39388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31" y="3427625"/>
            <a:ext cx="4575669" cy="34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07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309</TotalTime>
  <Words>206</Words>
  <Application>Microsoft Office PowerPoint</Application>
  <PresentationFormat>画面に合わせる (4:3)</PresentationFormat>
  <Paragraphs>22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HG創英角ｺﾞｼｯｸUB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若狹 良治</dc:creator>
  <cp:lastModifiedBy>若狹 良治</cp:lastModifiedBy>
  <cp:revision>4</cp:revision>
  <dcterms:created xsi:type="dcterms:W3CDTF">2026-04-21T05:19:32Z</dcterms:created>
  <dcterms:modified xsi:type="dcterms:W3CDTF">2026-04-21T10:28:53Z</dcterms:modified>
</cp:coreProperties>
</file>