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1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74" autoAdjust="0"/>
    <p:restoredTop sz="94660"/>
  </p:normalViewPr>
  <p:slideViewPr>
    <p:cSldViewPr snapToGrid="0">
      <p:cViewPr varScale="1">
        <p:scale>
          <a:sx n="79" d="100"/>
          <a:sy n="79" d="100"/>
        </p:scale>
        <p:origin x="149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EA912-572E-4A98-908F-3F30AA201B2F}" type="datetimeFigureOut">
              <a:rPr kumimoji="1" lang="ja-JP" altLang="en-US" smtClean="0"/>
              <a:t>2026/4/2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9DF9B-5369-47FA-9614-875DA70749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3541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EA912-572E-4A98-908F-3F30AA201B2F}" type="datetimeFigureOut">
              <a:rPr kumimoji="1" lang="ja-JP" altLang="en-US" smtClean="0"/>
              <a:t>2026/4/2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9DF9B-5369-47FA-9614-875DA70749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3725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EA912-572E-4A98-908F-3F30AA201B2F}" type="datetimeFigureOut">
              <a:rPr kumimoji="1" lang="ja-JP" altLang="en-US" smtClean="0"/>
              <a:t>2026/4/2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9DF9B-5369-47FA-9614-875DA70749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8591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EA912-572E-4A98-908F-3F30AA201B2F}" type="datetimeFigureOut">
              <a:rPr kumimoji="1" lang="ja-JP" altLang="en-US" smtClean="0"/>
              <a:t>2026/4/2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9DF9B-5369-47FA-9614-875DA70749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7697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EA912-572E-4A98-908F-3F30AA201B2F}" type="datetimeFigureOut">
              <a:rPr kumimoji="1" lang="ja-JP" altLang="en-US" smtClean="0"/>
              <a:t>2026/4/2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9DF9B-5369-47FA-9614-875DA70749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231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EA912-572E-4A98-908F-3F30AA201B2F}" type="datetimeFigureOut">
              <a:rPr kumimoji="1" lang="ja-JP" altLang="en-US" smtClean="0"/>
              <a:t>2026/4/2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9DF9B-5369-47FA-9614-875DA70749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7268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EA912-572E-4A98-908F-3F30AA201B2F}" type="datetimeFigureOut">
              <a:rPr kumimoji="1" lang="ja-JP" altLang="en-US" smtClean="0"/>
              <a:t>2026/4/2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9DF9B-5369-47FA-9614-875DA70749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8745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EA912-572E-4A98-908F-3F30AA201B2F}" type="datetimeFigureOut">
              <a:rPr kumimoji="1" lang="ja-JP" altLang="en-US" smtClean="0"/>
              <a:t>2026/4/2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9DF9B-5369-47FA-9614-875DA70749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5299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EA912-572E-4A98-908F-3F30AA201B2F}" type="datetimeFigureOut">
              <a:rPr kumimoji="1" lang="ja-JP" altLang="en-US" smtClean="0"/>
              <a:t>2026/4/2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9DF9B-5369-47FA-9614-875DA70749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1492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EA912-572E-4A98-908F-3F30AA201B2F}" type="datetimeFigureOut">
              <a:rPr kumimoji="1" lang="ja-JP" altLang="en-US" smtClean="0"/>
              <a:t>2026/4/2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9DF9B-5369-47FA-9614-875DA70749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8929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EA912-572E-4A98-908F-3F30AA201B2F}" type="datetimeFigureOut">
              <a:rPr kumimoji="1" lang="ja-JP" altLang="en-US" smtClean="0"/>
              <a:t>2026/4/2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9DF9B-5369-47FA-9614-875DA70749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7264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EA912-572E-4A98-908F-3F30AA201B2F}" type="datetimeFigureOut">
              <a:rPr kumimoji="1" lang="ja-JP" altLang="en-US" smtClean="0"/>
              <a:t>2026/4/2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B9DF9B-5369-47FA-9614-875DA70749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9794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0C32DF5-5BCB-AE46-5F75-51F925993F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8ADB063-75A5-44C1-0C3F-AF63AB3A22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F249AF05-03E5-4031-455C-4EB70A7C5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596" y="0"/>
            <a:ext cx="4572000" cy="343005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97E621AA-B165-F7CB-5AEB-EBD30C68A6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594" y="3427946"/>
            <a:ext cx="4572001" cy="343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425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F4091546-81DA-FBC9-322B-ACCCE624E0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72540" cy="267940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3A846DEF-9D9B-21DB-1A63-0741CFCD50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" y="2604976"/>
            <a:ext cx="5667856" cy="425302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A966D725-D5F9-FEBA-87FF-B3AE95DE5D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967" y="2439868"/>
            <a:ext cx="5889033" cy="441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56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0B3A524-C18E-EA7E-F2F6-D1FD1C2137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3721394" cy="279104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AFAF847-0541-2DE9-5E39-AD3F845BB0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" y="2700670"/>
            <a:ext cx="5540329" cy="415733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BC28E48-CAEA-8C5C-C9B0-F707A69019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395" y="2790850"/>
            <a:ext cx="5421201" cy="406715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96263870-4917-DAE1-21E4-6B3DADC9F0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51" y="49431"/>
            <a:ext cx="3527898" cy="264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906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EFC00273-04A9-ADA1-EC60-1E92913A58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" y="2530547"/>
            <a:ext cx="5767046" cy="432745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3E72B8FC-4723-3852-A9CE-CCC119ED54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314" y="2530547"/>
            <a:ext cx="5768163" cy="432745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C319DCB-9A57-02B4-D460-8F10ACF2EF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30009" cy="264750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494D91D4-5970-923C-8A7F-88629BF25C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936" y="102140"/>
            <a:ext cx="3245796" cy="243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3127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56AE727A-FCAF-CE81-7CFF-9451A99116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" y="2636872"/>
            <a:ext cx="5625349" cy="422112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C946C754-9D1F-8CEA-850B-2343A3BF55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752" y="2636874"/>
            <a:ext cx="5626440" cy="422112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C3B851F-3A51-C9BE-EF3B-E08340FDAC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14752" cy="2636064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F48265CD-CEE2-78DC-91B3-89D0C8B725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847" y="102140"/>
            <a:ext cx="3236068" cy="242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0243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AF54993-F84A-3941-7F29-70370CF46C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3" y="826850"/>
            <a:ext cx="9146743" cy="520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2324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66C7E60-6A3C-3CE5-2631-BD3252EB42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" y="0"/>
            <a:ext cx="91395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243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E743590-1F3F-B56E-DDBE-88B5D0B54C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3" y="-42530"/>
            <a:ext cx="3374065" cy="2530549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7406523-21BC-8927-2FBA-E5ADBFF614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5482"/>
            <a:ext cx="4572000" cy="34290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3D4BE487-1105-F635-7B8E-B946182CFA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3" y="2488019"/>
            <a:ext cx="5791198" cy="434339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55A21546-7319-7584-4158-B928E4E28E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296" y="16755"/>
            <a:ext cx="3374065" cy="238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993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F134C460-ED40-AEE2-C30A-8BC0ACB09B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3401831" cy="255137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8AB6319-5CB4-A59B-7C76-3D2E6D1CA3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" y="2424223"/>
            <a:ext cx="5908740" cy="443377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3B91E398-1361-F650-FE4A-08D1D2BDE7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856" y="2424223"/>
            <a:ext cx="5909888" cy="443377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391B7872-1559-F653-12DE-EB6586297E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386" y="89145"/>
            <a:ext cx="3125011" cy="2335078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5332B70-AC69-CD09-516D-F55E353A465F}"/>
              </a:ext>
            </a:extLst>
          </p:cNvPr>
          <p:cNvSpPr txBox="1"/>
          <p:nvPr/>
        </p:nvSpPr>
        <p:spPr>
          <a:xfrm>
            <a:off x="6633397" y="89145"/>
            <a:ext cx="25083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左から</a:t>
            </a:r>
          </a:p>
          <a:p>
            <a:r>
              <a:rPr kumimoji="1" lang="ja-JP" altLang="en-US" sz="16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農林水産大臣賞</a:t>
            </a:r>
          </a:p>
          <a:p>
            <a:r>
              <a:rPr kumimoji="1" lang="ja-JP" altLang="en-US" sz="16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福井慎也（左）福井順一（右）</a:t>
            </a:r>
          </a:p>
          <a:p>
            <a:r>
              <a:rPr kumimoji="1" lang="ja-JP" altLang="en-US" sz="1600" b="1" dirty="0">
                <a:solidFill>
                  <a:srgbClr val="0000CC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農産局長賞 久保徳太郎</a:t>
            </a:r>
          </a:p>
          <a:p>
            <a:r>
              <a:rPr kumimoji="1" lang="ja-JP" altLang="en-US" sz="16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中国四国農政局長賞</a:t>
            </a:r>
          </a:p>
          <a:p>
            <a:r>
              <a:rPr kumimoji="1" lang="ja-JP" altLang="en-US" sz="16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㈱中島電気代表取締役中島幸男</a:t>
            </a:r>
          </a:p>
        </p:txBody>
      </p:sp>
    </p:spTree>
    <p:extLst>
      <p:ext uri="{BB962C8B-B14F-4D97-AF65-F5344CB8AC3E}">
        <p14:creationId xmlns:p14="http://schemas.microsoft.com/office/powerpoint/2010/main" val="3766997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92B65BDC-F9D9-BA83-F6D9-D33E45CA25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32028" cy="279902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FE57005D-E5FC-AB83-DB7A-E4DD4B8CC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" y="2700670"/>
            <a:ext cx="5540329" cy="415733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9F4754A4-0844-FF24-6D0F-CA6099BA43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640" y="2604976"/>
            <a:ext cx="5668956" cy="425302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CD632725-E757-F85B-295C-5C6E6BE968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489" y="72957"/>
            <a:ext cx="3503617" cy="262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51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0CE79679-568E-F58B-D0FA-2A52E87F5F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44679" cy="295850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489C2B9-F80F-B0E3-AC94-BB223E5A3D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" y="2774896"/>
            <a:ext cx="5441411" cy="4083104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B9E007CC-7927-EF03-7808-1C88D5F8BE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130" y="2774896"/>
            <a:ext cx="5442466" cy="408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349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B26DEC51-0CEF-86B7-A3B6-D5C2E1E3BB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" y="2790725"/>
            <a:ext cx="5420314" cy="406727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EDA664F-95BC-0DB5-7020-C730467DC5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00130" cy="2775098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18D50966-E648-020A-5980-658BDFB805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124" y="2573079"/>
            <a:ext cx="5711472" cy="428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831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2AD6BDAE-6B7C-292E-B9D3-EBB1EABC90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" y="2775096"/>
            <a:ext cx="5441143" cy="408290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2959276-7042-9C7D-1E8C-19F507DAB4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880884" cy="291066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0A466B90-CA69-E982-F97C-5D44FB9EA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801" y="2775098"/>
            <a:ext cx="5442198" cy="408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485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8F067571-363D-CE06-51A4-9B186C6B4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" y="2636875"/>
            <a:ext cx="5625347" cy="4221126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17080653-6F35-D335-DAF5-1D315C3BA9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85191" cy="283889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043C0AF9-6663-A49B-B92E-32E5C86A89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702" y="2719276"/>
            <a:ext cx="5518298" cy="4138724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E01A11F-2F41-E8DA-26FE-3999C27805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137" y="74650"/>
            <a:ext cx="3547978" cy="2651128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BD83BB1-F9E3-45F8-55F0-67D05471E895}"/>
              </a:ext>
            </a:extLst>
          </p:cNvPr>
          <p:cNvSpPr txBox="1"/>
          <p:nvPr/>
        </p:nvSpPr>
        <p:spPr>
          <a:xfrm>
            <a:off x="7529209" y="196094"/>
            <a:ext cx="15466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左</a:t>
            </a:r>
            <a:endParaRPr kumimoji="1" lang="en-US" altLang="ja-JP" b="1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kumimoji="1" lang="ja-JP" altLang="en-US" b="1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福井順一</a:t>
            </a:r>
            <a:endParaRPr kumimoji="1" lang="en-US" altLang="ja-JP" b="1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kumimoji="1" lang="en-US" altLang="ja-JP" b="1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kumimoji="1" lang="ja-JP" altLang="en-US" b="1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右</a:t>
            </a:r>
            <a:endParaRPr kumimoji="1" lang="en-US" altLang="ja-JP" b="1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kumimoji="1" lang="ja-JP" altLang="en-US" b="1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福井慎也</a:t>
            </a:r>
          </a:p>
        </p:txBody>
      </p:sp>
    </p:spTree>
    <p:extLst>
      <p:ext uri="{BB962C8B-B14F-4D97-AF65-F5344CB8AC3E}">
        <p14:creationId xmlns:p14="http://schemas.microsoft.com/office/powerpoint/2010/main" val="15151129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7ED19C2-12A1-BD9A-9EDC-55A42FA102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742660" cy="280699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3F3A748-2C9C-B564-0FF6-9F9E778C9E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" y="2700668"/>
            <a:ext cx="5540330" cy="415733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FAD05DB-0B83-FC69-FE01-62A5A58867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192" y="2700670"/>
            <a:ext cx="5541404" cy="415733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EE4B6FAF-FC62-3EE4-219C-D80A2C1659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396" y="72957"/>
            <a:ext cx="3498715" cy="262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416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61</TotalTime>
  <Words>38</Words>
  <Application>Microsoft Office PowerPoint</Application>
  <PresentationFormat>画面に合わせる (4:3)</PresentationFormat>
  <Paragraphs>11</Paragraphs>
  <Slides>15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20" baseType="lpstr">
      <vt:lpstr>ＭＳ 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若狹 良治</dc:creator>
  <cp:lastModifiedBy>若狹 良治</cp:lastModifiedBy>
  <cp:revision>2</cp:revision>
  <dcterms:created xsi:type="dcterms:W3CDTF">2026-03-24T20:54:09Z</dcterms:created>
  <dcterms:modified xsi:type="dcterms:W3CDTF">2026-04-02T08:18:24Z</dcterms:modified>
</cp:coreProperties>
</file>